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 advClick="0" advTm="1000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trick-Star-And-SpongeBob-SquarePa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528392" cy="2996952"/>
          </a:xfrm>
          <a:prstGeom prst="rect">
            <a:avLst/>
          </a:prstGeom>
        </p:spPr>
      </p:pic>
      <p:pic>
        <p:nvPicPr>
          <p:cNvPr id="3" name="Рисунок 2" descr="cheburashka_1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236639"/>
            <a:ext cx="4320480" cy="3240361"/>
          </a:xfrm>
          <a:prstGeom prst="rect">
            <a:avLst/>
          </a:prstGeom>
        </p:spPr>
      </p:pic>
      <p:pic>
        <p:nvPicPr>
          <p:cNvPr id="4" name="Рисунок 3" descr="217586487683136856871027726494104256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60648"/>
            <a:ext cx="3096344" cy="2972865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«Никакое общение между людьми невозможно без дружбы».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Сократ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cigar-label-print-071-socrat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92896"/>
            <a:ext cx="3865908" cy="3626222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3672408"/>
          </a:xfrm>
        </p:spPr>
        <p:txBody>
          <a:bodyPr>
            <a:noAutofit/>
          </a:bodyPr>
          <a:lstStyle/>
          <a:p>
            <a:pPr algn="r"/>
            <a:r>
              <a:rPr lang="ru-RU" dirty="0" smtClean="0"/>
              <a:t>Дружба- </a:t>
            </a:r>
            <a:r>
              <a:rPr lang="ru-RU" b="0" dirty="0" smtClean="0"/>
              <a:t>близкие отношения, основанные на взаимном доверии, привязанности, общности интересов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(Из толкового словаря С.И.Ожегова)</a:t>
            </a:r>
            <a:endParaRPr lang="ru-RU" b="0" dirty="0"/>
          </a:p>
        </p:txBody>
      </p:sp>
      <p:pic>
        <p:nvPicPr>
          <p:cNvPr id="3" name="Рисунок 2" descr="news_12851622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89040"/>
            <a:ext cx="3345972" cy="2448272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 rot="21094492" flipV="1">
            <a:off x="1748874" y="1920697"/>
            <a:ext cx="2166556" cy="2008494"/>
          </a:xfrm>
          <a:prstGeom prst="teardrop">
            <a:avLst>
              <a:gd name="adj" fmla="val 105582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5" name="Капля 4"/>
          <p:cNvSpPr/>
          <p:nvPr/>
        </p:nvSpPr>
        <p:spPr>
          <a:xfrm flipV="1">
            <a:off x="2555776" y="548680"/>
            <a:ext cx="1872208" cy="2037928"/>
          </a:xfrm>
          <a:prstGeom prst="teardrop">
            <a:avLst>
              <a:gd name="adj" fmla="val 12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" name="Капля 5"/>
          <p:cNvSpPr/>
          <p:nvPr/>
        </p:nvSpPr>
        <p:spPr>
          <a:xfrm rot="21351252" flipH="1" flipV="1">
            <a:off x="4067944" y="404664"/>
            <a:ext cx="1728192" cy="2160240"/>
          </a:xfrm>
          <a:prstGeom prst="teardrop">
            <a:avLst>
              <a:gd name="adj" fmla="val 1076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Капля 6"/>
          <p:cNvSpPr/>
          <p:nvPr/>
        </p:nvSpPr>
        <p:spPr>
          <a:xfrm rot="21403817" flipH="1" flipV="1">
            <a:off x="5037745" y="1196282"/>
            <a:ext cx="2016224" cy="1785152"/>
          </a:xfrm>
          <a:prstGeom prst="teardrop">
            <a:avLst>
              <a:gd name="adj" fmla="val 1139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8" name="Капля 7"/>
          <p:cNvSpPr/>
          <p:nvPr/>
        </p:nvSpPr>
        <p:spPr>
          <a:xfrm>
            <a:off x="2267744" y="3212976"/>
            <a:ext cx="2088232" cy="2304256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Спортивный центр</a:t>
            </a:r>
            <a:endParaRPr lang="ru-RU" sz="1200" dirty="0"/>
          </a:p>
        </p:txBody>
      </p:sp>
      <p:sp>
        <p:nvSpPr>
          <p:cNvPr id="9" name="Капля 8"/>
          <p:cNvSpPr/>
          <p:nvPr/>
        </p:nvSpPr>
        <p:spPr>
          <a:xfrm rot="20310418" flipH="1">
            <a:off x="5152527" y="2539813"/>
            <a:ext cx="2434141" cy="2058630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B0F0"/>
                </a:solidFill>
              </a:rPr>
              <a:t>  </a:t>
            </a:r>
            <a:r>
              <a:rPr lang="ru-RU" sz="1400" dirty="0" smtClean="0">
                <a:solidFill>
                  <a:srgbClr val="00B0F0"/>
                </a:solidFill>
              </a:rPr>
              <a:t>центр безопасности дорожного движения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Капля 9"/>
          <p:cNvSpPr/>
          <p:nvPr/>
        </p:nvSpPr>
        <p:spPr>
          <a:xfrm rot="531648" flipH="1">
            <a:off x="4108710" y="3561229"/>
            <a:ext cx="2058711" cy="2024042"/>
          </a:xfrm>
          <a:prstGeom prst="teardrop">
            <a:avLst>
              <a:gd name="adj" fmla="val 1269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Экологический центр</a:t>
            </a:r>
            <a:endParaRPr lang="ru-RU" sz="1200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3707904" y="2276872"/>
            <a:ext cx="1584176" cy="1440160"/>
          </a:xfrm>
          <a:prstGeom prst="flowChartConnector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Молодежь</a:t>
            </a:r>
          </a:p>
          <a:p>
            <a:pPr algn="ctr"/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XXI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века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1394065">
            <a:off x="4234085" y="846792"/>
            <a:ext cx="116512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Военно-патриотический центр</a:t>
            </a:r>
            <a:endParaRPr lang="ru-RU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10308466" flipV="1">
            <a:off x="5211075" y="1939321"/>
            <a:ext cx="1527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Центр милосердия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256490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Центр информации и печати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105273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Центр досуга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008112"/>
          </a:xfrm>
        </p:spPr>
        <p:txBody>
          <a:bodyPr/>
          <a:lstStyle/>
          <a:p>
            <a:pPr algn="l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132856"/>
            <a:ext cx="7772400" cy="246657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До новых встреч!</a:t>
            </a:r>
            <a:endParaRPr lang="ru-RU" sz="4800" dirty="0"/>
          </a:p>
        </p:txBody>
      </p:sp>
      <p:pic>
        <p:nvPicPr>
          <p:cNvPr id="4" name="Рисунок 3" descr="7e3ab18c-e1fd-4586-ba44-ef19342c04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429000"/>
            <a:ext cx="5715000" cy="2730624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221</TotalTime>
  <Words>52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«Никакое общение между людьми невозможно без дружбы».  Сократ.</vt:lpstr>
      <vt:lpstr>Дружба- близкие отношения, основанные на взаимном доверии, привязанности, общности интересов  (Из толкового словаря С.И.Ожегова)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ДЮША</cp:lastModifiedBy>
  <cp:revision>27</cp:revision>
  <dcterms:modified xsi:type="dcterms:W3CDTF">2014-11-17T12:56:51Z</dcterms:modified>
</cp:coreProperties>
</file>